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29025" y="3048000"/>
            <a:ext cx="49339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62650" y="1355725"/>
            <a:ext cx="61277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9805" y="2386965"/>
            <a:ext cx="56197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7915" y="3387090"/>
            <a:ext cx="1022350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71740" y="4388485"/>
            <a:ext cx="61277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86345" y="5399405"/>
            <a:ext cx="579755" cy="53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4585" y="2275205"/>
            <a:ext cx="773430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5380" y="4292600"/>
            <a:ext cx="76136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29523" y="4822060"/>
            <a:ext cx="771428" cy="447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77142" y="3329413"/>
            <a:ext cx="561904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7142" y="4341097"/>
            <a:ext cx="590476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6423" y="2166598"/>
            <a:ext cx="1009084" cy="50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13195" y="5157723"/>
            <a:ext cx="592489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0"/>
          <a:stretch>
            <a:fillRect/>
          </a:stretch>
        </p:blipFill>
        <p:spPr>
          <a:xfrm>
            <a:off x="1055370" y="836480"/>
            <a:ext cx="9360000" cy="165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564765"/>
            <a:ext cx="7418705" cy="174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8" b="11459"/>
          <a:stretch>
            <a:fillRect/>
          </a:stretch>
        </p:blipFill>
        <p:spPr>
          <a:xfrm>
            <a:off x="1559560" y="4391660"/>
            <a:ext cx="9359900" cy="223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487805" y="4512945"/>
            <a:ext cx="3384550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415415" y="5291455"/>
            <a:ext cx="274891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1487805" y="6057265"/>
            <a:ext cx="263207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9"/>
            </p:custDataLst>
          </p:nvPr>
        </p:nvSpPr>
        <p:spPr bwMode="auto">
          <a:xfrm>
            <a:off x="5016500" y="4512945"/>
            <a:ext cx="443928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0"/>
            </p:custDataLst>
          </p:nvPr>
        </p:nvSpPr>
        <p:spPr bwMode="auto">
          <a:xfrm>
            <a:off x="5015865" y="5291455"/>
            <a:ext cx="2748915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1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065" y="2414905"/>
            <a:ext cx="442658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3490" y="3355340"/>
            <a:ext cx="278320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2540" y="4306570"/>
            <a:ext cx="5508625" cy="639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6406" y="4826436"/>
            <a:ext cx="3904761" cy="37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6555" y="5576570"/>
            <a:ext cx="7444740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941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79600" y="3700145"/>
            <a:ext cx="4004945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8325" y="4505325"/>
            <a:ext cx="2762885" cy="43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63395" y="5318760"/>
            <a:ext cx="7620635" cy="120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6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